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3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901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346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591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834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940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728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182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291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22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240961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1636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525094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942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4170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508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98F59-B968-4698-A3CB-3945D6C08E1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0CE0609-B0C4-4AB6-AA33-632A4249B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004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84670" y="2404531"/>
            <a:ext cx="7766936" cy="1646302"/>
          </a:xfrm>
        </p:spPr>
        <p:txBody>
          <a:bodyPr/>
          <a:lstStyle/>
          <a:p>
            <a:r>
              <a:rPr lang="en-GB" dirty="0" smtClean="0"/>
              <a:t>What is recyclable and what is </a:t>
            </a:r>
            <a:r>
              <a:rPr lang="en-GB" u="sng" dirty="0" smtClean="0">
                <a:solidFill>
                  <a:srgbClr val="FF0000"/>
                </a:solidFill>
              </a:rPr>
              <a:t>not?</a:t>
            </a:r>
            <a:endParaRPr lang="en-GB" u="sng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By the Eco Council.</a:t>
            </a:r>
            <a:endParaRPr lang="en-GB" dirty="0">
              <a:solidFill>
                <a:schemeClr val="tx1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412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346" y="4229658"/>
            <a:ext cx="2500025" cy="24184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054" y="249382"/>
            <a:ext cx="3149608" cy="21460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80168"/>
            <a:ext cx="3282086" cy="21897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3551"/>
            <a:ext cx="3282086" cy="203661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69673" y="249382"/>
            <a:ext cx="3768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>
                <a:solidFill>
                  <a:srgbClr val="33CC33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What is recyclable?</a:t>
            </a:r>
            <a:endParaRPr lang="en-GB" sz="3200" u="sng" dirty="0">
              <a:solidFill>
                <a:srgbClr val="33CC33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03964" y="1468582"/>
            <a:ext cx="2133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Magazines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Card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Cardboard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Plastic bottles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Food trays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Yoghurt pots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Ice cream tubs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Margarine tubs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Tin foil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Food tins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Drink cans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Biscuit/sweet tins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Metal bottle tops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Plastic lids</a:t>
            </a:r>
            <a:endParaRPr lang="en-GB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1844" y="2395393"/>
            <a:ext cx="3048000" cy="202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883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25089" y="332509"/>
            <a:ext cx="44888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>
                <a:solidFill>
                  <a:srgbClr val="FF000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What is not recyclable?</a:t>
            </a:r>
            <a:endParaRPr lang="en-GB" sz="3200" u="sng" dirty="0">
              <a:solidFill>
                <a:srgbClr val="FF000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24397" y="2119745"/>
            <a:ext cx="16902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Polystyrene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Batteries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Sweet/crisp wrappers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Food waste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Tissues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Medical waste</a:t>
            </a:r>
          </a:p>
          <a:p>
            <a:r>
              <a:rPr lang="en-GB" dirty="0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Large plastic items</a:t>
            </a:r>
            <a:endParaRPr lang="en-GB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0336"/>
            <a:ext cx="4136611" cy="26836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618" y="1320336"/>
            <a:ext cx="3616037" cy="27125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97036"/>
            <a:ext cx="2860964" cy="28609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176" y="4032843"/>
            <a:ext cx="3962479" cy="282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36138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</TotalTime>
  <Words>82</Words>
  <Application>Microsoft Office PowerPoint</Application>
  <PresentationFormat>Widescreen</PresentationFormat>
  <Paragraphs>25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Ebrima</vt:lpstr>
      <vt:lpstr>Trebuchet MS</vt:lpstr>
      <vt:lpstr>Wingdings 3</vt:lpstr>
      <vt:lpstr>Facet</vt:lpstr>
      <vt:lpstr>What is recyclable and what is not?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recyclable and what is not?</dc:title>
  <dc:creator>Lee Hellings</dc:creator>
  <cp:lastModifiedBy>Lee Hellings</cp:lastModifiedBy>
  <cp:revision>4</cp:revision>
  <dcterms:created xsi:type="dcterms:W3CDTF">2020-12-10T19:13:19Z</dcterms:created>
  <dcterms:modified xsi:type="dcterms:W3CDTF">2020-12-10T19:43:24Z</dcterms:modified>
</cp:coreProperties>
</file>