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6" r:id="rId5"/>
    <p:sldId id="261" r:id="rId6"/>
    <p:sldId id="259" r:id="rId7"/>
    <p:sldId id="262" r:id="rId8"/>
    <p:sldId id="265" r:id="rId9"/>
    <p:sldId id="274" r:id="rId10"/>
    <p:sldId id="264" r:id="rId11"/>
    <p:sldId id="275" r:id="rId12"/>
    <p:sldId id="276" r:id="rId13"/>
    <p:sldId id="268" r:id="rId14"/>
    <p:sldId id="273" r:id="rId15"/>
    <p:sldId id="267" r:id="rId16"/>
    <p:sldId id="270" r:id="rId17"/>
    <p:sldId id="271" r:id="rId18"/>
  </p:sldIdLst>
  <p:sldSz cx="9144000" cy="6858000" type="screen4x3"/>
  <p:notesSz cx="6797675" cy="9982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8653"/>
    <a:srgbClr val="CD20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A261C4-9594-4242-E2FE-9E4626FD92CF}" v="424" dt="2022-09-30T08:59:53.391"/>
    <p1510:client id="{5D79FEE2-0625-52D4-B0F0-9BE481CD400F}" v="726" dt="2022-11-11T11:54:41.350"/>
    <p1510:client id="{8F1E9E17-D730-769B-BFFC-0E9D92E7E1FE}" v="372" dt="2022-09-28T11:32:54.305"/>
    <p1510:client id="{BA54B991-960B-41EF-942D-678E3365FAF9}" v="2" dt="2022-11-28T19:23:31.711"/>
    <p1510:client id="{D2343FB6-2F22-6013-D82D-99FE86F17EB0}" v="7" dt="2022-11-08T11:09:00.310"/>
    <p1510:client id="{F312488C-443F-4885-AE7F-4FC6B8088168}" v="19" dt="2022-11-28T17:22:24.5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9" autoAdjust="0"/>
    <p:restoredTop sz="95670" autoAdjust="0"/>
  </p:normalViewPr>
  <p:slideViewPr>
    <p:cSldViewPr showGuides="1">
      <p:cViewPr varScale="1">
        <p:scale>
          <a:sx n="87" d="100"/>
          <a:sy n="87" d="100"/>
        </p:scale>
        <p:origin x="142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C Cosgrove" userId="S::ccosgrove@prioryacademies.co.uk::097034f8-9d43-4ca7-a57b-a6aeea4530ff" providerId="AD" clId="Web-{5D79FEE2-0625-52D4-B0F0-9BE481CD400F}"/>
    <pc:docChg chg="addSld modSld sldOrd">
      <pc:chgData name="Mr C Cosgrove" userId="S::ccosgrove@prioryacademies.co.uk::097034f8-9d43-4ca7-a57b-a6aeea4530ff" providerId="AD" clId="Web-{5D79FEE2-0625-52D4-B0F0-9BE481CD400F}" dt="2022-11-11T11:54:41.037" v="647" actId="20577"/>
      <pc:docMkLst>
        <pc:docMk/>
      </pc:docMkLst>
      <pc:sldChg chg="addSp delSp modSp">
        <pc:chgData name="Mr C Cosgrove" userId="S::ccosgrove@prioryacademies.co.uk::097034f8-9d43-4ca7-a57b-a6aeea4530ff" providerId="AD" clId="Web-{5D79FEE2-0625-52D4-B0F0-9BE481CD400F}" dt="2022-11-11T11:49:46.219" v="595" actId="1076"/>
        <pc:sldMkLst>
          <pc:docMk/>
          <pc:sldMk cId="714166787" sldId="262"/>
        </pc:sldMkLst>
        <pc:spChg chg="mod">
          <ac:chgData name="Mr C Cosgrove" userId="S::ccosgrove@prioryacademies.co.uk::097034f8-9d43-4ca7-a57b-a6aeea4530ff" providerId="AD" clId="Web-{5D79FEE2-0625-52D4-B0F0-9BE481CD400F}" dt="2022-11-11T11:26:38.353" v="196" actId="20577"/>
          <ac:spMkLst>
            <pc:docMk/>
            <pc:sldMk cId="714166787" sldId="262"/>
            <ac:spMk id="4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27:14.668" v="230" actId="20577"/>
          <ac:spMkLst>
            <pc:docMk/>
            <pc:sldMk cId="714166787" sldId="262"/>
            <ac:spMk id="5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27:08.840" v="219" actId="20577"/>
          <ac:spMkLst>
            <pc:docMk/>
            <pc:sldMk cId="714166787" sldId="262"/>
            <ac:spMk id="6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49:34.374" v="590" actId="20577"/>
          <ac:spMkLst>
            <pc:docMk/>
            <pc:sldMk cId="714166787" sldId="262"/>
            <ac:spMk id="7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49:26.014" v="587" actId="1076"/>
          <ac:spMkLst>
            <pc:docMk/>
            <pc:sldMk cId="714166787" sldId="262"/>
            <ac:spMk id="8" creationId="{00000000-0000-0000-0000-000000000000}"/>
          </ac:spMkLst>
        </pc:spChg>
        <pc:picChg chg="mod">
          <ac:chgData name="Mr C Cosgrove" userId="S::ccosgrove@prioryacademies.co.uk::097034f8-9d43-4ca7-a57b-a6aeea4530ff" providerId="AD" clId="Web-{5D79FEE2-0625-52D4-B0F0-9BE481CD400F}" dt="2022-11-11T11:49:38.656" v="592" actId="1076"/>
          <ac:picMkLst>
            <pc:docMk/>
            <pc:sldMk cId="714166787" sldId="262"/>
            <ac:picMk id="2" creationId="{9ED0EDDD-1050-1AB2-6946-6EB3211E5ACA}"/>
          </ac:picMkLst>
        </pc:picChg>
        <pc:picChg chg="mod">
          <ac:chgData name="Mr C Cosgrove" userId="S::ccosgrove@prioryacademies.co.uk::097034f8-9d43-4ca7-a57b-a6aeea4530ff" providerId="AD" clId="Web-{5D79FEE2-0625-52D4-B0F0-9BE481CD400F}" dt="2022-11-11T11:49:46.219" v="595" actId="1076"/>
          <ac:picMkLst>
            <pc:docMk/>
            <pc:sldMk cId="714166787" sldId="262"/>
            <ac:picMk id="3" creationId="{8CB44AB2-71D0-8E92-3657-561DECC525A3}"/>
          </ac:picMkLst>
        </pc:picChg>
        <pc:picChg chg="mod">
          <ac:chgData name="Mr C Cosgrove" userId="S::ccosgrove@prioryacademies.co.uk::097034f8-9d43-4ca7-a57b-a6aeea4530ff" providerId="AD" clId="Web-{5D79FEE2-0625-52D4-B0F0-9BE481CD400F}" dt="2022-11-11T11:27:16.559" v="231" actId="1076"/>
          <ac:picMkLst>
            <pc:docMk/>
            <pc:sldMk cId="714166787" sldId="262"/>
            <ac:picMk id="13" creationId="{F7FB84E6-4606-1407-A618-41F3A6455189}"/>
          </ac:picMkLst>
        </pc:picChg>
        <pc:picChg chg="add mod">
          <ac:chgData name="Mr C Cosgrove" userId="S::ccosgrove@prioryacademies.co.uk::097034f8-9d43-4ca7-a57b-a6aeea4530ff" providerId="AD" clId="Web-{5D79FEE2-0625-52D4-B0F0-9BE481CD400F}" dt="2022-11-11T11:49:28.124" v="588" actId="1076"/>
          <ac:picMkLst>
            <pc:docMk/>
            <pc:sldMk cId="714166787" sldId="262"/>
            <ac:picMk id="14" creationId="{7ECCDBEB-4024-D4A6-9802-332B34885772}"/>
          </ac:picMkLst>
        </pc:picChg>
        <pc:picChg chg="del mod">
          <ac:chgData name="Mr C Cosgrove" userId="S::ccosgrove@prioryacademies.co.uk::097034f8-9d43-4ca7-a57b-a6aeea4530ff" providerId="AD" clId="Web-{5D79FEE2-0625-52D4-B0F0-9BE481CD400F}" dt="2022-11-11T11:49:04.279" v="582"/>
          <ac:picMkLst>
            <pc:docMk/>
            <pc:sldMk cId="714166787" sldId="262"/>
            <ac:picMk id="15" creationId="{00000000-0000-0000-0000-000000000000}"/>
          </ac:picMkLst>
        </pc:picChg>
      </pc:sldChg>
      <pc:sldChg chg="modSp">
        <pc:chgData name="Mr C Cosgrove" userId="S::ccosgrove@prioryacademies.co.uk::097034f8-9d43-4ca7-a57b-a6aeea4530ff" providerId="AD" clId="Web-{5D79FEE2-0625-52D4-B0F0-9BE481CD400F}" dt="2022-11-11T11:51:01.443" v="635" actId="1076"/>
        <pc:sldMkLst>
          <pc:docMk/>
          <pc:sldMk cId="2503772097" sldId="264"/>
        </pc:sldMkLst>
        <pc:spChg chg="mod">
          <ac:chgData name="Mr C Cosgrove" userId="S::ccosgrove@prioryacademies.co.uk::097034f8-9d43-4ca7-a57b-a6aeea4530ff" providerId="AD" clId="Web-{5D79FEE2-0625-52D4-B0F0-9BE481CD400F}" dt="2022-11-11T11:50:52.114" v="632" actId="20577"/>
          <ac:spMkLst>
            <pc:docMk/>
            <pc:sldMk cId="2503772097" sldId="264"/>
            <ac:spMk id="2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51:01.443" v="635" actId="1076"/>
          <ac:spMkLst>
            <pc:docMk/>
            <pc:sldMk cId="2503772097" sldId="264"/>
            <ac:spMk id="3" creationId="{60BDB4FB-0F87-AA66-C5C1-17AFD82F6FCD}"/>
          </ac:spMkLst>
        </pc:spChg>
        <pc:picChg chg="mod">
          <ac:chgData name="Mr C Cosgrove" userId="S::ccosgrove@prioryacademies.co.uk::097034f8-9d43-4ca7-a57b-a6aeea4530ff" providerId="AD" clId="Web-{5D79FEE2-0625-52D4-B0F0-9BE481CD400F}" dt="2022-11-11T11:50:56.380" v="634" actId="14100"/>
          <ac:picMkLst>
            <pc:docMk/>
            <pc:sldMk cId="2503772097" sldId="264"/>
            <ac:picMk id="4" creationId="{604BED4F-94D8-9665-02E5-5E29AE4F7B9C}"/>
          </ac:picMkLst>
        </pc:picChg>
      </pc:sldChg>
      <pc:sldChg chg="modSp">
        <pc:chgData name="Mr C Cosgrove" userId="S::ccosgrove@prioryacademies.co.uk::097034f8-9d43-4ca7-a57b-a6aeea4530ff" providerId="AD" clId="Web-{5D79FEE2-0625-52D4-B0F0-9BE481CD400F}" dt="2022-11-11T11:50:28.800" v="620" actId="1076"/>
        <pc:sldMkLst>
          <pc:docMk/>
          <pc:sldMk cId="4040917196" sldId="265"/>
        </pc:sldMkLst>
        <pc:spChg chg="mod">
          <ac:chgData name="Mr C Cosgrove" userId="S::ccosgrove@prioryacademies.co.uk::097034f8-9d43-4ca7-a57b-a6aeea4530ff" providerId="AD" clId="Web-{5D79FEE2-0625-52D4-B0F0-9BE481CD400F}" dt="2022-11-11T11:50:28.800" v="620" actId="1076"/>
          <ac:spMkLst>
            <pc:docMk/>
            <pc:sldMk cId="4040917196" sldId="265"/>
            <ac:spMk id="5" creationId="{8A57B9D7-8C3F-46F6-38E9-019F9A656F40}"/>
          </ac:spMkLst>
        </pc:spChg>
        <pc:picChg chg="mod">
          <ac:chgData name="Mr C Cosgrove" userId="S::ccosgrove@prioryacademies.co.uk::097034f8-9d43-4ca7-a57b-a6aeea4530ff" providerId="AD" clId="Web-{5D79FEE2-0625-52D4-B0F0-9BE481CD400F}" dt="2022-11-11T11:50:15.643" v="610" actId="1076"/>
          <ac:picMkLst>
            <pc:docMk/>
            <pc:sldMk cId="4040917196" sldId="265"/>
            <ac:picMk id="4" creationId="{0A367C1E-DA33-D0A9-01FD-4CD36291FA1D}"/>
          </ac:picMkLst>
        </pc:picChg>
      </pc:sldChg>
      <pc:sldChg chg="modSp">
        <pc:chgData name="Mr C Cosgrove" userId="S::ccosgrove@prioryacademies.co.uk::097034f8-9d43-4ca7-a57b-a6aeea4530ff" providerId="AD" clId="Web-{5D79FEE2-0625-52D4-B0F0-9BE481CD400F}" dt="2022-11-11T11:24:33.656" v="165" actId="20577"/>
        <pc:sldMkLst>
          <pc:docMk/>
          <pc:sldMk cId="696476348" sldId="266"/>
        </pc:sldMkLst>
        <pc:spChg chg="mod">
          <ac:chgData name="Mr C Cosgrove" userId="S::ccosgrove@prioryacademies.co.uk::097034f8-9d43-4ca7-a57b-a6aeea4530ff" providerId="AD" clId="Web-{5D79FEE2-0625-52D4-B0F0-9BE481CD400F}" dt="2022-11-11T11:24:33.656" v="165" actId="20577"/>
          <ac:spMkLst>
            <pc:docMk/>
            <pc:sldMk cId="696476348" sldId="266"/>
            <ac:spMk id="6" creationId="{96A4D6AB-D01B-1F51-8F54-E01AFCA19FD4}"/>
          </ac:spMkLst>
        </pc:spChg>
      </pc:sldChg>
      <pc:sldChg chg="modSp">
        <pc:chgData name="Mr C Cosgrove" userId="S::ccosgrove@prioryacademies.co.uk::097034f8-9d43-4ca7-a57b-a6aeea4530ff" providerId="AD" clId="Web-{5D79FEE2-0625-52D4-B0F0-9BE481CD400F}" dt="2022-11-11T11:24:45.157" v="171" actId="20577"/>
        <pc:sldMkLst>
          <pc:docMk/>
          <pc:sldMk cId="4268900610" sldId="267"/>
        </pc:sldMkLst>
        <pc:spChg chg="mod">
          <ac:chgData name="Mr C Cosgrove" userId="S::ccosgrove@prioryacademies.co.uk::097034f8-9d43-4ca7-a57b-a6aeea4530ff" providerId="AD" clId="Web-{5D79FEE2-0625-52D4-B0F0-9BE481CD400F}" dt="2022-11-11T11:24:45.157" v="171" actId="20577"/>
          <ac:spMkLst>
            <pc:docMk/>
            <pc:sldMk cId="4268900610" sldId="267"/>
            <ac:spMk id="6" creationId="{96A4D6AB-D01B-1F51-8F54-E01AFCA19FD4}"/>
          </ac:spMkLst>
        </pc:spChg>
      </pc:sldChg>
      <pc:sldChg chg="modSp ord">
        <pc:chgData name="Mr C Cosgrove" userId="S::ccosgrove@prioryacademies.co.uk::097034f8-9d43-4ca7-a57b-a6aeea4530ff" providerId="AD" clId="Web-{5D79FEE2-0625-52D4-B0F0-9BE481CD400F}" dt="2022-11-11T11:51:39.290" v="641" actId="1076"/>
        <pc:sldMkLst>
          <pc:docMk/>
          <pc:sldMk cId="2452352740" sldId="268"/>
        </pc:sldMkLst>
        <pc:spChg chg="mod">
          <ac:chgData name="Mr C Cosgrove" userId="S::ccosgrove@prioryacademies.co.uk::097034f8-9d43-4ca7-a57b-a6aeea4530ff" providerId="AD" clId="Web-{5D79FEE2-0625-52D4-B0F0-9BE481CD400F}" dt="2022-11-11T11:51:39.290" v="641" actId="1076"/>
          <ac:spMkLst>
            <pc:docMk/>
            <pc:sldMk cId="2452352740" sldId="268"/>
            <ac:spMk id="3" creationId="{AFE815C8-7715-C875-062E-B0EEF33A5602}"/>
          </ac:spMkLst>
        </pc:spChg>
      </pc:sldChg>
      <pc:sldChg chg="modSp">
        <pc:chgData name="Mr C Cosgrove" userId="S::ccosgrove@prioryacademies.co.uk::097034f8-9d43-4ca7-a57b-a6aeea4530ff" providerId="AD" clId="Web-{5D79FEE2-0625-52D4-B0F0-9BE481CD400F}" dt="2022-11-11T11:24:50.330" v="173" actId="20577"/>
        <pc:sldMkLst>
          <pc:docMk/>
          <pc:sldMk cId="524152204" sldId="270"/>
        </pc:sldMkLst>
        <pc:spChg chg="mod">
          <ac:chgData name="Mr C Cosgrove" userId="S::ccosgrove@prioryacademies.co.uk::097034f8-9d43-4ca7-a57b-a6aeea4530ff" providerId="AD" clId="Web-{5D79FEE2-0625-52D4-B0F0-9BE481CD400F}" dt="2022-11-11T11:24:50.330" v="173" actId="20577"/>
          <ac:spMkLst>
            <pc:docMk/>
            <pc:sldMk cId="524152204" sldId="270"/>
            <ac:spMk id="2" creationId="{6A66A550-1B8A-D81E-1435-8CEB70B00DEC}"/>
          </ac:spMkLst>
        </pc:spChg>
      </pc:sldChg>
      <pc:sldChg chg="addSp modSp">
        <pc:chgData name="Mr C Cosgrove" userId="S::ccosgrove@prioryacademies.co.uk::097034f8-9d43-4ca7-a57b-a6aeea4530ff" providerId="AD" clId="Web-{5D79FEE2-0625-52D4-B0F0-9BE481CD400F}" dt="2022-11-11T11:25:55.006" v="190" actId="1076"/>
        <pc:sldMkLst>
          <pc:docMk/>
          <pc:sldMk cId="2152413621" sldId="271"/>
        </pc:sldMkLst>
        <pc:spChg chg="mod">
          <ac:chgData name="Mr C Cosgrove" userId="S::ccosgrove@prioryacademies.co.uk::097034f8-9d43-4ca7-a57b-a6aeea4530ff" providerId="AD" clId="Web-{5D79FEE2-0625-52D4-B0F0-9BE481CD400F}" dt="2022-11-11T11:25:29.270" v="186" actId="1076"/>
          <ac:spMkLst>
            <pc:docMk/>
            <pc:sldMk cId="2152413621" sldId="271"/>
            <ac:spMk id="2" creationId="{00000000-0000-0000-0000-000000000000}"/>
          </ac:spMkLst>
        </pc:spChg>
        <pc:picChg chg="add mod">
          <ac:chgData name="Mr C Cosgrove" userId="S::ccosgrove@prioryacademies.co.uk::097034f8-9d43-4ca7-a57b-a6aeea4530ff" providerId="AD" clId="Web-{5D79FEE2-0625-52D4-B0F0-9BE481CD400F}" dt="2022-11-11T11:25:53.725" v="189" actId="14100"/>
          <ac:picMkLst>
            <pc:docMk/>
            <pc:sldMk cId="2152413621" sldId="271"/>
            <ac:picMk id="3" creationId="{D3A5D7CE-B3F1-B287-0167-FDD4AF1F23DC}"/>
          </ac:picMkLst>
        </pc:picChg>
        <pc:picChg chg="mod">
          <ac:chgData name="Mr C Cosgrove" userId="S::ccosgrove@prioryacademies.co.uk::097034f8-9d43-4ca7-a57b-a6aeea4530ff" providerId="AD" clId="Web-{5D79FEE2-0625-52D4-B0F0-9BE481CD400F}" dt="2022-11-11T11:25:55.006" v="190" actId="1076"/>
          <ac:picMkLst>
            <pc:docMk/>
            <pc:sldMk cId="2152413621" sldId="271"/>
            <ac:picMk id="4" creationId="{00000000-0000-0000-0000-000000000000}"/>
          </ac:picMkLst>
        </pc:picChg>
      </pc:sldChg>
      <pc:sldChg chg="modSp new ord">
        <pc:chgData name="Mr C Cosgrove" userId="S::ccosgrove@prioryacademies.co.uk::097034f8-9d43-4ca7-a57b-a6aeea4530ff" providerId="AD" clId="Web-{5D79FEE2-0625-52D4-B0F0-9BE481CD400F}" dt="2022-11-11T11:54:41.037" v="647" actId="20577"/>
        <pc:sldMkLst>
          <pc:docMk/>
          <pc:sldMk cId="182726295" sldId="272"/>
        </pc:sldMkLst>
        <pc:spChg chg="mod">
          <ac:chgData name="Mr C Cosgrove" userId="S::ccosgrove@prioryacademies.co.uk::097034f8-9d43-4ca7-a57b-a6aeea4530ff" providerId="AD" clId="Web-{5D79FEE2-0625-52D4-B0F0-9BE481CD400F}" dt="2022-11-11T11:51:12.928" v="636" actId="1076"/>
          <ac:spMkLst>
            <pc:docMk/>
            <pc:sldMk cId="182726295" sldId="272"/>
            <ac:spMk id="2" creationId="{85B73173-11F0-02AB-438D-D8C6B1685ED1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54:41.037" v="647" actId="20577"/>
          <ac:spMkLst>
            <pc:docMk/>
            <pc:sldMk cId="182726295" sldId="272"/>
            <ac:spMk id="3" creationId="{177C46AA-883D-33E4-2702-C55F0DC3DAE5}"/>
          </ac:spMkLst>
        </pc:spChg>
      </pc:sldChg>
      <pc:sldChg chg="modSp add replId">
        <pc:chgData name="Mr C Cosgrove" userId="S::ccosgrove@prioryacademies.co.uk::097034f8-9d43-4ca7-a57b-a6aeea4530ff" providerId="AD" clId="Web-{5D79FEE2-0625-52D4-B0F0-9BE481CD400F}" dt="2022-11-11T11:24:08.295" v="159" actId="20577"/>
        <pc:sldMkLst>
          <pc:docMk/>
          <pc:sldMk cId="3521435741" sldId="273"/>
        </pc:sldMkLst>
        <pc:spChg chg="mod">
          <ac:chgData name="Mr C Cosgrove" userId="S::ccosgrove@prioryacademies.co.uk::097034f8-9d43-4ca7-a57b-a6aeea4530ff" providerId="AD" clId="Web-{5D79FEE2-0625-52D4-B0F0-9BE481CD400F}" dt="2022-11-11T11:24:08.295" v="159" actId="20577"/>
          <ac:spMkLst>
            <pc:docMk/>
            <pc:sldMk cId="3521435741" sldId="273"/>
            <ac:spMk id="2" creationId="{85B73173-11F0-02AB-438D-D8C6B1685ED1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23:58.748" v="154" actId="20577"/>
          <ac:spMkLst>
            <pc:docMk/>
            <pc:sldMk cId="3521435741" sldId="273"/>
            <ac:spMk id="3" creationId="{177C46AA-883D-33E4-2702-C55F0DC3DAE5}"/>
          </ac:spMkLst>
        </pc:spChg>
      </pc:sldChg>
    </pc:docChg>
  </pc:docChgLst>
  <pc:docChgLst>
    <pc:chgData name="Mr C Cosgrove" userId="S::ccosgrove@prioryacademies.co.uk::097034f8-9d43-4ca7-a57b-a6aeea4530ff" providerId="AD" clId="Web-{F312488C-443F-4885-AE7F-4FC6B8088168}"/>
    <pc:docChg chg="modSld">
      <pc:chgData name="Mr C Cosgrove" userId="S::ccosgrove@prioryacademies.co.uk::097034f8-9d43-4ca7-a57b-a6aeea4530ff" providerId="AD" clId="Web-{F312488C-443F-4885-AE7F-4FC6B8088168}" dt="2022-11-28T17:22:24.524" v="13" actId="1076"/>
      <pc:docMkLst>
        <pc:docMk/>
      </pc:docMkLst>
      <pc:sldChg chg="modSp">
        <pc:chgData name="Mr C Cosgrove" userId="S::ccosgrove@prioryacademies.co.uk::097034f8-9d43-4ca7-a57b-a6aeea4530ff" providerId="AD" clId="Web-{F312488C-443F-4885-AE7F-4FC6B8088168}" dt="2022-11-28T17:20:48.737" v="11" actId="1076"/>
        <pc:sldMkLst>
          <pc:docMk/>
          <pc:sldMk cId="714166787" sldId="262"/>
        </pc:sldMkLst>
        <pc:spChg chg="mod">
          <ac:chgData name="Mr C Cosgrove" userId="S::ccosgrove@prioryacademies.co.uk::097034f8-9d43-4ca7-a57b-a6aeea4530ff" providerId="AD" clId="Web-{F312488C-443F-4885-AE7F-4FC6B8088168}" dt="2022-11-28T17:20:39.643" v="7" actId="1076"/>
          <ac:spMkLst>
            <pc:docMk/>
            <pc:sldMk cId="714166787" sldId="262"/>
            <ac:spMk id="5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F312488C-443F-4885-AE7F-4FC6B8088168}" dt="2022-11-28T17:20:46.878" v="10" actId="1076"/>
          <ac:spMkLst>
            <pc:docMk/>
            <pc:sldMk cId="714166787" sldId="262"/>
            <ac:spMk id="6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F312488C-443F-4885-AE7F-4FC6B8088168}" dt="2022-11-28T17:20:32.377" v="5" actId="1076"/>
          <ac:spMkLst>
            <pc:docMk/>
            <pc:sldMk cId="714166787" sldId="262"/>
            <ac:spMk id="7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F312488C-443F-4885-AE7F-4FC6B8088168}" dt="2022-11-28T17:14:34.574" v="3" actId="20577"/>
          <ac:spMkLst>
            <pc:docMk/>
            <pc:sldMk cId="714166787" sldId="262"/>
            <ac:spMk id="8" creationId="{00000000-0000-0000-0000-000000000000}"/>
          </ac:spMkLst>
        </pc:spChg>
        <pc:picChg chg="mod">
          <ac:chgData name="Mr C Cosgrove" userId="S::ccosgrove@prioryacademies.co.uk::097034f8-9d43-4ca7-a57b-a6aeea4530ff" providerId="AD" clId="Web-{F312488C-443F-4885-AE7F-4FC6B8088168}" dt="2022-11-28T17:20:34.127" v="6" actId="1076"/>
          <ac:picMkLst>
            <pc:docMk/>
            <pc:sldMk cId="714166787" sldId="262"/>
            <ac:picMk id="2" creationId="{9ED0EDDD-1050-1AB2-6946-6EB3211E5ACA}"/>
          </ac:picMkLst>
        </pc:picChg>
        <pc:picChg chg="mod">
          <ac:chgData name="Mr C Cosgrove" userId="S::ccosgrove@prioryacademies.co.uk::097034f8-9d43-4ca7-a57b-a6aeea4530ff" providerId="AD" clId="Web-{F312488C-443F-4885-AE7F-4FC6B8088168}" dt="2022-11-28T17:20:48.737" v="11" actId="1076"/>
          <ac:picMkLst>
            <pc:docMk/>
            <pc:sldMk cId="714166787" sldId="262"/>
            <ac:picMk id="3" creationId="{8CB44AB2-71D0-8E92-3657-561DECC525A3}"/>
          </ac:picMkLst>
        </pc:picChg>
        <pc:picChg chg="mod">
          <ac:chgData name="Mr C Cosgrove" userId="S::ccosgrove@prioryacademies.co.uk::097034f8-9d43-4ca7-a57b-a6aeea4530ff" providerId="AD" clId="Web-{F312488C-443F-4885-AE7F-4FC6B8088168}" dt="2022-11-28T17:20:43.174" v="8" actId="1076"/>
          <ac:picMkLst>
            <pc:docMk/>
            <pc:sldMk cId="714166787" sldId="262"/>
            <ac:picMk id="13" creationId="{F7FB84E6-4606-1407-A618-41F3A6455189}"/>
          </ac:picMkLst>
        </pc:picChg>
        <pc:picChg chg="mod">
          <ac:chgData name="Mr C Cosgrove" userId="S::ccosgrove@prioryacademies.co.uk::097034f8-9d43-4ca7-a57b-a6aeea4530ff" providerId="AD" clId="Web-{F312488C-443F-4885-AE7F-4FC6B8088168}" dt="2022-11-28T17:20:21.751" v="4" actId="1076"/>
          <ac:picMkLst>
            <pc:docMk/>
            <pc:sldMk cId="714166787" sldId="262"/>
            <ac:picMk id="14" creationId="{7ECCDBEB-4024-D4A6-9802-332B34885772}"/>
          </ac:picMkLst>
        </pc:picChg>
      </pc:sldChg>
      <pc:sldChg chg="modSp">
        <pc:chgData name="Mr C Cosgrove" userId="S::ccosgrove@prioryacademies.co.uk::097034f8-9d43-4ca7-a57b-a6aeea4530ff" providerId="AD" clId="Web-{F312488C-443F-4885-AE7F-4FC6B8088168}" dt="2022-11-28T17:22:24.524" v="13" actId="1076"/>
        <pc:sldMkLst>
          <pc:docMk/>
          <pc:sldMk cId="2152413621" sldId="271"/>
        </pc:sldMkLst>
        <pc:picChg chg="mod">
          <ac:chgData name="Mr C Cosgrove" userId="S::ccosgrove@prioryacademies.co.uk::097034f8-9d43-4ca7-a57b-a6aeea4530ff" providerId="AD" clId="Web-{F312488C-443F-4885-AE7F-4FC6B8088168}" dt="2022-11-28T17:22:24.524" v="13" actId="1076"/>
          <ac:picMkLst>
            <pc:docMk/>
            <pc:sldMk cId="2152413621" sldId="271"/>
            <ac:picMk id="3" creationId="{D3A5D7CE-B3F1-B287-0167-FDD4AF1F23DC}"/>
          </ac:picMkLst>
        </pc:picChg>
      </pc:sldChg>
      <pc:sldChg chg="modSp">
        <pc:chgData name="Mr C Cosgrove" userId="S::ccosgrove@prioryacademies.co.uk::097034f8-9d43-4ca7-a57b-a6aeea4530ff" providerId="AD" clId="Web-{F312488C-443F-4885-AE7F-4FC6B8088168}" dt="2022-11-28T17:22:03.523" v="12" actId="1076"/>
        <pc:sldMkLst>
          <pc:docMk/>
          <pc:sldMk cId="3521435741" sldId="273"/>
        </pc:sldMkLst>
        <pc:spChg chg="mod">
          <ac:chgData name="Mr C Cosgrove" userId="S::ccosgrove@prioryacademies.co.uk::097034f8-9d43-4ca7-a57b-a6aeea4530ff" providerId="AD" clId="Web-{F312488C-443F-4885-AE7F-4FC6B8088168}" dt="2022-11-28T17:22:03.523" v="12" actId="1076"/>
          <ac:spMkLst>
            <pc:docMk/>
            <pc:sldMk cId="3521435741" sldId="273"/>
            <ac:spMk id="3" creationId="{177C46AA-883D-33E4-2702-C55F0DC3DAE5}"/>
          </ac:spMkLst>
        </pc:spChg>
      </pc:sldChg>
    </pc:docChg>
  </pc:docChgLst>
  <pc:docChgLst>
    <pc:chgData name="Mr C Cosgrove" userId="S::ccosgrove@prioryacademies.co.uk::097034f8-9d43-4ca7-a57b-a6aeea4530ff" providerId="AD" clId="Web-{D2343FB6-2F22-6013-D82D-99FE86F17EB0}"/>
    <pc:docChg chg="modSld sldOrd">
      <pc:chgData name="Mr C Cosgrove" userId="S::ccosgrove@prioryacademies.co.uk::097034f8-9d43-4ca7-a57b-a6aeea4530ff" providerId="AD" clId="Web-{D2343FB6-2F22-6013-D82D-99FE86F17EB0}" dt="2022-11-08T11:09:00.310" v="6" actId="1076"/>
      <pc:docMkLst>
        <pc:docMk/>
      </pc:docMkLst>
      <pc:sldChg chg="ord">
        <pc:chgData name="Mr C Cosgrove" userId="S::ccosgrove@prioryacademies.co.uk::097034f8-9d43-4ca7-a57b-a6aeea4530ff" providerId="AD" clId="Web-{D2343FB6-2F22-6013-D82D-99FE86F17EB0}" dt="2022-11-08T11:07:48.464" v="0"/>
        <pc:sldMkLst>
          <pc:docMk/>
          <pc:sldMk cId="4040917196" sldId="265"/>
        </pc:sldMkLst>
      </pc:sldChg>
      <pc:sldChg chg="modSp">
        <pc:chgData name="Mr C Cosgrove" userId="S::ccosgrove@prioryacademies.co.uk::097034f8-9d43-4ca7-a57b-a6aeea4530ff" providerId="AD" clId="Web-{D2343FB6-2F22-6013-D82D-99FE86F17EB0}" dt="2022-11-08T11:09:00.310" v="6" actId="1076"/>
        <pc:sldMkLst>
          <pc:docMk/>
          <pc:sldMk cId="4268900610" sldId="267"/>
        </pc:sldMkLst>
        <pc:spChg chg="mod">
          <ac:chgData name="Mr C Cosgrove" userId="S::ccosgrove@prioryacademies.co.uk::097034f8-9d43-4ca7-a57b-a6aeea4530ff" providerId="AD" clId="Web-{D2343FB6-2F22-6013-D82D-99FE86F17EB0}" dt="2022-11-08T11:09:00.310" v="6" actId="1076"/>
          <ac:spMkLst>
            <pc:docMk/>
            <pc:sldMk cId="4268900610" sldId="267"/>
            <ac:spMk id="6" creationId="{96A4D6AB-D01B-1F51-8F54-E01AFCA19FD4}"/>
          </ac:spMkLst>
        </pc:spChg>
      </pc:sldChg>
    </pc:docChg>
  </pc:docChgLst>
  <pc:docChgLst>
    <pc:chgData name="Mr J Beaven" userId="S::jbeaven@prioryacademies.co.uk::f834812e-906b-4698-9514-ce507dc6a508" providerId="AD" clId="Web-{BA54B991-960B-41EF-942D-678E3365FAF9}"/>
    <pc:docChg chg="modSld">
      <pc:chgData name="Mr J Beaven" userId="S::jbeaven@prioryacademies.co.uk::f834812e-906b-4698-9514-ce507dc6a508" providerId="AD" clId="Web-{BA54B991-960B-41EF-942D-678E3365FAF9}" dt="2022-11-28T19:23:31.711" v="1" actId="20577"/>
      <pc:docMkLst>
        <pc:docMk/>
      </pc:docMkLst>
      <pc:sldChg chg="modSp">
        <pc:chgData name="Mr J Beaven" userId="S::jbeaven@prioryacademies.co.uk::f834812e-906b-4698-9514-ce507dc6a508" providerId="AD" clId="Web-{BA54B991-960B-41EF-942D-678E3365FAF9}" dt="2022-11-28T19:23:31.711" v="1" actId="20577"/>
        <pc:sldMkLst>
          <pc:docMk/>
          <pc:sldMk cId="3521435741" sldId="273"/>
        </pc:sldMkLst>
        <pc:spChg chg="mod">
          <ac:chgData name="Mr J Beaven" userId="S::jbeaven@prioryacademies.co.uk::f834812e-906b-4698-9514-ce507dc6a508" providerId="AD" clId="Web-{BA54B991-960B-41EF-942D-678E3365FAF9}" dt="2022-11-28T19:23:31.711" v="1" actId="20577"/>
          <ac:spMkLst>
            <pc:docMk/>
            <pc:sldMk cId="3521435741" sldId="273"/>
            <ac:spMk id="3" creationId="{177C46AA-883D-33E4-2702-C55F0DC3DAE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0F906F-9022-4588-B33D-81190A1FAA4F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52525" y="1247775"/>
            <a:ext cx="4492625" cy="3368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803775"/>
            <a:ext cx="5438775" cy="39306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82138"/>
            <a:ext cx="2946400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82138"/>
            <a:ext cx="2946400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95E04B-1BC9-4C11-8697-456EEBDAF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432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B9299-7AD7-4FD8-B01C-055C26CED7E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338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9144000" cy="180000"/>
          </a:xfrm>
          <a:prstGeom prst="rect">
            <a:avLst/>
          </a:prstGeom>
          <a:solidFill>
            <a:srgbClr val="BF8653"/>
          </a:solidFill>
          <a:ln>
            <a:solidFill>
              <a:srgbClr val="BF86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143000" y="3581400"/>
            <a:ext cx="6858000" cy="175260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spcAft>
                <a:spcPts val="1200"/>
              </a:spcAft>
              <a:buNone/>
              <a:defRPr sz="3200"/>
            </a:lvl1pPr>
            <a:lvl2pPr marL="0" indent="0" algn="ctr">
              <a:spcBef>
                <a:spcPts val="0"/>
              </a:spcBef>
              <a:buNone/>
              <a:defRPr sz="2000"/>
            </a:lvl2pPr>
            <a:lvl3pPr marL="0" indent="0" algn="ctr">
              <a:buNone/>
              <a:defRPr/>
            </a:lvl3pPr>
            <a:lvl4pPr marL="0" indent="0" algn="ctr">
              <a:buNone/>
              <a:defRPr/>
            </a:lvl4pPr>
            <a:lvl5pPr marL="0" indent="0" algn="ct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362" y="5461253"/>
            <a:ext cx="779276" cy="10152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860" y="618587"/>
            <a:ext cx="2520280" cy="2800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24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28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9" y="1825625"/>
            <a:ext cx="3733801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1562100" y="1851025"/>
            <a:ext cx="2781300" cy="310197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8164" y="1371600"/>
            <a:ext cx="7062424" cy="2328861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8164" y="3810000"/>
            <a:ext cx="7062424" cy="2279651"/>
          </a:xfrm>
        </p:spPr>
        <p:txBody>
          <a:bodyPr/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56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07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01" b="21650"/>
          <a:stretch/>
        </p:blipFill>
        <p:spPr>
          <a:xfrm>
            <a:off x="1979712" y="1690688"/>
            <a:ext cx="6432477" cy="487236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8165" y="365126"/>
            <a:ext cx="685763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8165" y="1825625"/>
            <a:ext cx="685763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48164" y="6287562"/>
            <a:ext cx="1580786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fld id="{28667AAF-2F19-4F8E-86F0-32010C0617A3}" type="datetimeFigureOut">
              <a:rPr lang="en-GB" smtClean="0"/>
              <a:pPr/>
              <a:t>30/11/2022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287562"/>
            <a:ext cx="5276850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6287562"/>
            <a:ext cx="609599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C93D5806-CD15-4AA8-BEC3-430868CDA8C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-10274"/>
            <a:ext cx="9144000" cy="180000"/>
          </a:xfrm>
          <a:prstGeom prst="rect">
            <a:avLst/>
          </a:prstGeom>
          <a:solidFill>
            <a:srgbClr val="BF8653"/>
          </a:solidFill>
          <a:ln>
            <a:solidFill>
              <a:srgbClr val="BF86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520369"/>
            <a:ext cx="969134" cy="107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613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51" r:id="rId4"/>
    <p:sldLayoutId id="2147483654" r:id="rId5"/>
    <p:sldLayoutId id="2147483655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ct val="10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143000" y="3897923"/>
            <a:ext cx="6858000" cy="1752600"/>
          </a:xfrm>
        </p:spPr>
        <p:txBody>
          <a:bodyPr>
            <a:normAutofit/>
          </a:bodyPr>
          <a:lstStyle/>
          <a:p>
            <a:r>
              <a:rPr lang="en-GB" sz="4000" dirty="0"/>
              <a:t>Assessment </a:t>
            </a:r>
            <a:r>
              <a:rPr lang="en-GB" sz="2400" dirty="0"/>
              <a:t> </a:t>
            </a:r>
            <a:endParaRPr lang="en-US" sz="2400" dirty="0">
              <a:cs typeface="Calibri"/>
            </a:endParaRPr>
          </a:p>
          <a:p>
            <a:pPr lvl="1"/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452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9BBDD5A-B515-1467-3DD6-7F2987D8469E}"/>
              </a:ext>
            </a:extLst>
          </p:cNvPr>
          <p:cNvSpPr txBox="1"/>
          <p:nvPr/>
        </p:nvSpPr>
        <p:spPr>
          <a:xfrm>
            <a:off x="856541" y="1795481"/>
            <a:ext cx="7927941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Calibri"/>
                <a:ea typeface="Roboto"/>
                <a:cs typeface="Calibri"/>
              </a:rPr>
              <a:t>"Gathering feedback on how well pupils have learned a topic is important in enabling teachers to </a:t>
            </a:r>
            <a:r>
              <a:rPr lang="en-US" b="1" u="sng" dirty="0">
                <a:latin typeface="Calibri"/>
                <a:ea typeface="Roboto"/>
                <a:cs typeface="Calibri"/>
              </a:rPr>
              <a:t>address any misunderstanding </a:t>
            </a:r>
            <a:r>
              <a:rPr lang="en-US" dirty="0">
                <a:latin typeface="Calibri"/>
                <a:ea typeface="Roboto"/>
                <a:cs typeface="Calibri"/>
              </a:rPr>
              <a:t>and provide the right level of challenge in future lessons."</a:t>
            </a:r>
            <a:endParaRPr lang="en-US" dirty="0">
              <a:latin typeface="Calibri"/>
              <a:cs typeface="Calibri"/>
            </a:endParaRP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2A50C0D3-9F4F-578C-674D-BC5116CC19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4268" y="882255"/>
            <a:ext cx="1819275" cy="8286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C108D18-AFDB-490C-417F-C7E176BCB058}"/>
              </a:ext>
            </a:extLst>
          </p:cNvPr>
          <p:cNvSpPr txBox="1"/>
          <p:nvPr/>
        </p:nvSpPr>
        <p:spPr>
          <a:xfrm>
            <a:off x="854697" y="4127672"/>
            <a:ext cx="8010426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Calibri"/>
                <a:cs typeface="Calibri"/>
              </a:rPr>
              <a:t>Assessment should be used to </a:t>
            </a:r>
            <a:r>
              <a:rPr lang="en-US" dirty="0">
                <a:latin typeface="Calibri"/>
                <a:ea typeface="+mn-lt"/>
                <a:cs typeface="+mn-lt"/>
              </a:rPr>
              <a:t>plan appropriate teaching and learning strategies, including to </a:t>
            </a:r>
            <a:r>
              <a:rPr lang="en-US" b="1" u="sng" dirty="0">
                <a:latin typeface="Calibri"/>
                <a:ea typeface="+mn-lt"/>
                <a:cs typeface="+mn-lt"/>
              </a:rPr>
              <a:t>identify children and learners who are falling behind in their learning or who need additional support</a:t>
            </a:r>
            <a:r>
              <a:rPr lang="en-US" dirty="0">
                <a:latin typeface="Calibri"/>
                <a:ea typeface="+mn-lt"/>
                <a:cs typeface="+mn-lt"/>
              </a:rPr>
              <a:t>, enabling children and learners to make good progress and achieve well.</a:t>
            </a:r>
          </a:p>
          <a:p>
            <a:endParaRPr lang="en-US" dirty="0">
              <a:solidFill>
                <a:srgbClr val="454545"/>
              </a:solidFill>
              <a:latin typeface="Calibri"/>
              <a:cs typeface="Calibri"/>
            </a:endParaRPr>
          </a:p>
        </p:txBody>
      </p:sp>
      <p:pic>
        <p:nvPicPr>
          <p:cNvPr id="8" name="Picture 8" descr="Icon&#10;&#10;Description automatically generated">
            <a:extLst>
              <a:ext uri="{FF2B5EF4-FFF2-40B4-BE49-F238E27FC236}">
                <a16:creationId xmlns:a16="http://schemas.microsoft.com/office/drawing/2014/main" id="{434F3839-A7DD-7292-DE01-F7549E4E93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8669" y="3191271"/>
            <a:ext cx="1564850" cy="96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25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188640"/>
            <a:ext cx="4536504" cy="652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42566" y="422630"/>
            <a:ext cx="4572000" cy="584775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algn="ctr"/>
            <a:r>
              <a:rPr lang="en-GB" sz="3200" b="1" u="sng" dirty="0"/>
              <a:t>Our termly cycle </a:t>
            </a:r>
          </a:p>
        </p:txBody>
      </p:sp>
      <p:sp>
        <p:nvSpPr>
          <p:cNvPr id="5" name="Rectangle 4"/>
          <p:cNvSpPr/>
          <p:nvPr/>
        </p:nvSpPr>
        <p:spPr>
          <a:xfrm>
            <a:off x="40930" y="3236523"/>
            <a:ext cx="3405420" cy="830997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2400" dirty="0"/>
              <a:t>Share with </a:t>
            </a:r>
          </a:p>
          <a:p>
            <a:pPr algn="ctr"/>
            <a:r>
              <a:rPr lang="en-GB" sz="2400" dirty="0"/>
              <a:t>Parents – All year groups  </a:t>
            </a:r>
            <a:endParaRPr lang="en-GB" sz="2400" dirty="0">
              <a:cs typeface="Calibr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10945" y="5003624"/>
            <a:ext cx="2649187" cy="830997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2400" dirty="0"/>
              <a:t>Pupil progress </a:t>
            </a:r>
          </a:p>
          <a:p>
            <a:pPr algn="ctr"/>
            <a:r>
              <a:rPr lang="en-GB" sz="2400" dirty="0"/>
              <a:t>Meetings – All staff </a:t>
            </a:r>
            <a:endParaRPr lang="en-GB" sz="2400" dirty="0">
              <a:cs typeface="Calibri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51737" y="2982894"/>
            <a:ext cx="4572000" cy="1107996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2400" dirty="0" smtClean="0"/>
              <a:t>PIXL assessments </a:t>
            </a:r>
          </a:p>
          <a:p>
            <a:pPr algn="ctr"/>
            <a:r>
              <a:rPr lang="en-GB" sz="2400" dirty="0" smtClean="0"/>
              <a:t>KS1 </a:t>
            </a:r>
            <a:r>
              <a:rPr lang="en-GB" sz="2400" dirty="0"/>
              <a:t>onwards </a:t>
            </a:r>
            <a:endParaRPr lang="en-GB" sz="2400" dirty="0">
              <a:cs typeface="Calibri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10149" y="1296337"/>
            <a:ext cx="4688912" cy="106182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2100" dirty="0"/>
              <a:t>Day to day </a:t>
            </a:r>
            <a:r>
              <a:rPr lang="en-GB" sz="2100" dirty="0" smtClean="0"/>
              <a:t>assessment </a:t>
            </a:r>
            <a:endParaRPr lang="en-US" sz="2100" dirty="0"/>
          </a:p>
          <a:p>
            <a:pPr algn="ctr"/>
            <a:r>
              <a:rPr lang="en-GB" sz="2100" dirty="0"/>
              <a:t>EYFS – Early learning goals </a:t>
            </a:r>
            <a:endParaRPr lang="en-US" sz="2100" dirty="0">
              <a:cs typeface="Calibri"/>
            </a:endParaRPr>
          </a:p>
          <a:p>
            <a:pPr algn="ctr"/>
            <a:r>
              <a:rPr lang="en-GB" sz="2100" dirty="0"/>
              <a:t>Y1–6 = Personalised Learning Checklists </a:t>
            </a:r>
            <a:endParaRPr lang="en-GB" sz="2100" dirty="0">
              <a:cs typeface="Calibri"/>
            </a:endParaRPr>
          </a:p>
        </p:txBody>
      </p:sp>
      <p:sp>
        <p:nvSpPr>
          <p:cNvPr id="9" name="Down Arrow 8"/>
          <p:cNvSpPr/>
          <p:nvPr/>
        </p:nvSpPr>
        <p:spPr>
          <a:xfrm rot="18584622">
            <a:off x="6486674" y="2567965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Down Arrow 9"/>
          <p:cNvSpPr/>
          <p:nvPr/>
        </p:nvSpPr>
        <p:spPr>
          <a:xfrm rot="2482283">
            <a:off x="6246888" y="4418280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Down Arrow 10"/>
          <p:cNvSpPr/>
          <p:nvPr/>
        </p:nvSpPr>
        <p:spPr>
          <a:xfrm rot="8365614">
            <a:off x="2788661" y="4452148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Down Arrow 11"/>
          <p:cNvSpPr/>
          <p:nvPr/>
        </p:nvSpPr>
        <p:spPr>
          <a:xfrm rot="12909856">
            <a:off x="2286448" y="2511302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9ED0EDDD-1050-1AB2-6946-6EB3211E5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634" y="4087878"/>
            <a:ext cx="1054345" cy="501005"/>
          </a:xfrm>
          <a:prstGeom prst="rect">
            <a:avLst/>
          </a:prstGeom>
        </p:spPr>
      </p:pic>
      <p:pic>
        <p:nvPicPr>
          <p:cNvPr id="3" name="Picture 12" descr="Icon&#10;&#10;Description automatically generated">
            <a:extLst>
              <a:ext uri="{FF2B5EF4-FFF2-40B4-BE49-F238E27FC236}">
                <a16:creationId xmlns:a16="http://schemas.microsoft.com/office/drawing/2014/main" id="{8CB44AB2-71D0-8E92-3657-561DECC525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0499" y="5770054"/>
            <a:ext cx="1270271" cy="720861"/>
          </a:xfrm>
          <a:prstGeom prst="rect">
            <a:avLst/>
          </a:prstGeom>
        </p:spPr>
      </p:pic>
      <p:pic>
        <p:nvPicPr>
          <p:cNvPr id="13" name="Picture 13" descr="Icon&#10;&#10;Description automatically generated">
            <a:extLst>
              <a:ext uri="{FF2B5EF4-FFF2-40B4-BE49-F238E27FC236}">
                <a16:creationId xmlns:a16="http://schemas.microsoft.com/office/drawing/2014/main" id="{F7FB84E6-4606-1407-A618-41F3A64551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4844" y="4076903"/>
            <a:ext cx="861647" cy="921727"/>
          </a:xfrm>
          <a:prstGeom prst="rect">
            <a:avLst/>
          </a:prstGeom>
        </p:spPr>
      </p:pic>
      <p:pic>
        <p:nvPicPr>
          <p:cNvPr id="14" name="Graphic 15" descr="Monthly calendar outline">
            <a:extLst>
              <a:ext uri="{FF2B5EF4-FFF2-40B4-BE49-F238E27FC236}">
                <a16:creationId xmlns:a16="http://schemas.microsoft.com/office/drawing/2014/main" id="{7ECCDBEB-4024-D4A6-9802-332B348857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999535" y="1354577"/>
            <a:ext cx="659049" cy="634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16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8230B-F0FD-6B0C-5854-26722F48C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2473" y="566018"/>
            <a:ext cx="7588331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cs typeface="Calibri"/>
              </a:rPr>
              <a:t>Moving through the </a:t>
            </a:r>
            <a:r>
              <a:rPr lang="en-US" dirty="0" smtClean="0">
                <a:cs typeface="Calibri"/>
              </a:rPr>
              <a:t>school</a:t>
            </a:r>
            <a:r>
              <a:rPr lang="en-US" dirty="0">
                <a:cs typeface="Calibri"/>
              </a:rPr>
              <a:t/>
            </a:r>
            <a:br>
              <a:rPr lang="en-US" dirty="0">
                <a:cs typeface="Calibri"/>
              </a:rPr>
            </a:br>
            <a:r>
              <a:rPr lang="en-GB" b="1" dirty="0" smtClean="0">
                <a:solidFill>
                  <a:srgbClr val="012169"/>
                </a:solidFill>
              </a:rPr>
              <a:t>Teacher </a:t>
            </a:r>
            <a:r>
              <a:rPr lang="en-GB" b="1" dirty="0">
                <a:solidFill>
                  <a:srgbClr val="012169"/>
                </a:solidFill>
              </a:rPr>
              <a:t>judgements and parent meetings</a:t>
            </a:r>
            <a:r>
              <a:rPr lang="en-GB" dirty="0">
                <a:solidFill>
                  <a:srgbClr val="012169"/>
                </a:solidFill>
              </a:rPr>
              <a:t> </a:t>
            </a:r>
            <a:r>
              <a:rPr lang="en-GB" dirty="0">
                <a:solidFill>
                  <a:srgbClr val="012169"/>
                </a:solidFill>
                <a:cs typeface="Calibri"/>
              </a:rPr>
              <a:t/>
            </a:r>
            <a:br>
              <a:rPr lang="en-GB" dirty="0">
                <a:solidFill>
                  <a:srgbClr val="012169"/>
                </a:solidFill>
                <a:cs typeface="Calibri"/>
              </a:rPr>
            </a:br>
            <a:endParaRPr lang="en-US" dirty="0"/>
          </a:p>
        </p:txBody>
      </p:sp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0A367C1E-DA33-D0A9-01FD-4CD36291FA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4419" y="4031465"/>
            <a:ext cx="6857999" cy="24788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57B9D7-8C3F-46F6-38E9-019F9A656F40}"/>
              </a:ext>
            </a:extLst>
          </p:cNvPr>
          <p:cNvSpPr txBox="1"/>
          <p:nvPr/>
        </p:nvSpPr>
        <p:spPr>
          <a:xfrm>
            <a:off x="938174" y="1891581"/>
            <a:ext cx="7877617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u="sng" dirty="0">
                <a:solidFill>
                  <a:srgbClr val="012169"/>
                </a:solidFill>
              </a:rPr>
              <a:t>EYFS </a:t>
            </a:r>
            <a:endParaRPr lang="en-GB" u="sng" dirty="0">
              <a:solidFill>
                <a:srgbClr val="012169"/>
              </a:solidFill>
            </a:endParaRPr>
          </a:p>
          <a:p>
            <a:r>
              <a:rPr lang="en-GB" sz="2400" dirty="0">
                <a:solidFill>
                  <a:srgbClr val="012169"/>
                </a:solidFill>
              </a:rPr>
              <a:t>On track / Not on track for ‘expected’</a:t>
            </a:r>
          </a:p>
          <a:p>
            <a:endParaRPr lang="en-GB" sz="2400" u="sng" dirty="0">
              <a:solidFill>
                <a:srgbClr val="012169"/>
              </a:solidFill>
              <a:cs typeface="Calibri"/>
            </a:endParaRPr>
          </a:p>
          <a:p>
            <a:r>
              <a:rPr lang="en-GB" sz="2400" u="sng" dirty="0">
                <a:solidFill>
                  <a:srgbClr val="012169"/>
                </a:solidFill>
              </a:rPr>
              <a:t>Year 1 – 6 </a:t>
            </a:r>
            <a:endParaRPr lang="en-GB" u="sng" dirty="0">
              <a:solidFill>
                <a:srgbClr val="012169"/>
              </a:solidFill>
              <a:cs typeface="Calibri"/>
            </a:endParaRPr>
          </a:p>
          <a:p>
            <a:r>
              <a:rPr lang="en-GB" sz="2400" dirty="0">
                <a:solidFill>
                  <a:srgbClr val="012169"/>
                </a:solidFill>
              </a:rPr>
              <a:t>Consistent vocabulary used each term </a:t>
            </a:r>
            <a:endParaRPr lang="en-GB" dirty="0">
              <a:solidFill>
                <a:srgbClr val="0121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91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Discussing progress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5111" y="1690689"/>
            <a:ext cx="6840690" cy="4351338"/>
          </a:xfrm>
        </p:spPr>
        <p:txBody>
          <a:bodyPr>
            <a:noAutofit/>
          </a:bodyPr>
          <a:lstStyle/>
          <a:p>
            <a:r>
              <a:rPr lang="en-GB" sz="2400" dirty="0" smtClean="0"/>
              <a:t>In pupil progress meetings (Module 2, 4 and 6)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b="1" u="sng" dirty="0" smtClean="0"/>
              <a:t>KS2 </a:t>
            </a:r>
          </a:p>
          <a:p>
            <a:pPr marL="0" indent="0">
              <a:buNone/>
            </a:pPr>
            <a:r>
              <a:rPr lang="en-GB" sz="2400" dirty="0" smtClean="0"/>
              <a:t>Reading </a:t>
            </a:r>
          </a:p>
          <a:p>
            <a:pPr marL="0" indent="0">
              <a:buNone/>
            </a:pPr>
            <a:r>
              <a:rPr lang="en-GB" sz="2400" dirty="0" smtClean="0"/>
              <a:t>Writing </a:t>
            </a:r>
          </a:p>
          <a:p>
            <a:pPr marL="0" indent="0">
              <a:buNone/>
            </a:pPr>
            <a:r>
              <a:rPr lang="en-GB" sz="2400" dirty="0" smtClean="0"/>
              <a:t>Maths </a:t>
            </a:r>
          </a:p>
          <a:p>
            <a:pPr marL="0" indent="0">
              <a:buNone/>
            </a:pPr>
            <a:r>
              <a:rPr lang="en-GB" sz="2400" dirty="0" smtClean="0"/>
              <a:t>Pupil groups </a:t>
            </a:r>
          </a:p>
          <a:p>
            <a:pPr marL="0" indent="0">
              <a:buNone/>
            </a:pPr>
            <a:r>
              <a:rPr lang="en-GB" sz="2400" dirty="0" smtClean="0"/>
              <a:t>SEND </a:t>
            </a:r>
          </a:p>
          <a:p>
            <a:pPr marL="0" indent="0">
              <a:buNone/>
            </a:pPr>
            <a:r>
              <a:rPr lang="en-GB" sz="2400" dirty="0" smtClean="0"/>
              <a:t>Wellbeing 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8286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0057" y="478835"/>
            <a:ext cx="700165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Children needing extra support </a:t>
            </a:r>
            <a:br>
              <a:rPr lang="en-US" dirty="0"/>
            </a:br>
            <a:r>
              <a:rPr lang="en-US" dirty="0"/>
              <a:t>(EYFS - class based support)</a:t>
            </a:r>
            <a:br>
              <a:rPr lang="en-US" dirty="0"/>
            </a:br>
            <a:r>
              <a:rPr lang="en-US" dirty="0"/>
              <a:t>(Y1 - 6 </a:t>
            </a:r>
            <a:r>
              <a:rPr lang="en-US" dirty="0" err="1"/>
              <a:t>PiXL</a:t>
            </a:r>
            <a:r>
              <a:rPr lang="en-US" dirty="0"/>
              <a:t> interventions)</a:t>
            </a:r>
            <a:endParaRPr lang="en-GB" dirty="0">
              <a:cs typeface="Calibri"/>
            </a:endParaRPr>
          </a:p>
        </p:txBody>
      </p:sp>
      <p:pic>
        <p:nvPicPr>
          <p:cNvPr id="4" name="Picture 5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604BED4F-94D8-9665-02E5-5E29AE4F7B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707" y="2015213"/>
            <a:ext cx="5958753" cy="4556975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0BDB4FB-0F87-AA66-C5C1-17AFD82F6FCD}"/>
              </a:ext>
            </a:extLst>
          </p:cNvPr>
          <p:cNvSpPr/>
          <p:nvPr/>
        </p:nvSpPr>
        <p:spPr>
          <a:xfrm>
            <a:off x="6514601" y="2449126"/>
            <a:ext cx="2215661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Year 4 </a:t>
            </a:r>
          </a:p>
          <a:p>
            <a:pPr algn="ctr"/>
            <a:r>
              <a:rPr lang="en-US" b="1" i="1" dirty="0">
                <a:cs typeface="Calibri"/>
              </a:rPr>
              <a:t>Maths</a:t>
            </a:r>
            <a:r>
              <a:rPr lang="en-US" dirty="0">
                <a:cs typeface="Calibri"/>
              </a:rPr>
              <a:t> </a:t>
            </a:r>
          </a:p>
          <a:p>
            <a:pPr algn="ctr"/>
            <a:r>
              <a:rPr lang="en-US" dirty="0">
                <a:cs typeface="Calibri"/>
              </a:rPr>
              <a:t>Measures </a:t>
            </a:r>
          </a:p>
        </p:txBody>
      </p:sp>
    </p:spTree>
    <p:extLst>
      <p:ext uri="{BB962C8B-B14F-4D97-AF65-F5344CB8AC3E}">
        <p14:creationId xmlns:p14="http://schemas.microsoft.com/office/powerpoint/2010/main" val="25037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pathway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Quality first teaching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Children requiring specific support (Intervention)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Children requiring further support (SEND)  </a:t>
            </a:r>
            <a:endParaRPr lang="en-GB" dirty="0"/>
          </a:p>
        </p:txBody>
      </p:sp>
      <p:sp>
        <p:nvSpPr>
          <p:cNvPr id="4" name="Down Arrow 3"/>
          <p:cNvSpPr/>
          <p:nvPr/>
        </p:nvSpPr>
        <p:spPr>
          <a:xfrm>
            <a:off x="2411760" y="2420888"/>
            <a:ext cx="72008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Down Arrow 4"/>
          <p:cNvSpPr/>
          <p:nvPr/>
        </p:nvSpPr>
        <p:spPr>
          <a:xfrm>
            <a:off x="2379364" y="3696338"/>
            <a:ext cx="72008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21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Parents evening / Reports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1916832"/>
            <a:ext cx="2088232" cy="35170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992" y="1695166"/>
            <a:ext cx="3486150" cy="23241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7142" y="4438491"/>
            <a:ext cx="3429000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73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615E6-AB39-4EDA-7B88-C113ECB2C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Statutory assessments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815C8-7715-C875-062E-B0EEF33A56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2347" y="2020178"/>
            <a:ext cx="7660167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dirty="0">
                <a:cs typeface="Calibri"/>
              </a:rPr>
              <a:t>At various points in a child's primary school life, if a child is able to access the assessments, they will carry out national statutory assessments. </a:t>
            </a:r>
          </a:p>
          <a:p>
            <a:r>
              <a:rPr lang="en-US" sz="2800" dirty="0">
                <a:cs typeface="Calibri"/>
              </a:rPr>
              <a:t>These assessments focus on children's knowledge and understanding of the national curriculum. </a:t>
            </a:r>
          </a:p>
          <a:p>
            <a:r>
              <a:rPr lang="en-US" sz="2800" dirty="0">
                <a:cs typeface="Calibri"/>
              </a:rPr>
              <a:t>Examples of these assessments are available</a:t>
            </a:r>
            <a:r>
              <a:rPr lang="en-US" sz="3200" dirty="0">
                <a:cs typeface="Calibri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5235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73173-11F0-02AB-438D-D8C6B1685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Taking part in the statutory assessments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C46AA-883D-33E4-2702-C55F0DC3DA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8165" y="2713274"/>
            <a:ext cx="6857636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Some children will not sit the assessments </a:t>
            </a:r>
          </a:p>
          <a:p>
            <a:r>
              <a:rPr lang="en-US" dirty="0">
                <a:cs typeface="Calibri"/>
              </a:rPr>
              <a:t>Some children will sit the assessments with a variety of access arrangements e.g. scribe / transcribe / rest breaks / readers / word processing / electronic aids </a:t>
            </a:r>
          </a:p>
          <a:p>
            <a:r>
              <a:rPr lang="en-US" dirty="0">
                <a:cs typeface="Calibri"/>
              </a:rPr>
              <a:t>Some children will sit the assessments without support 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2143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48DCA-EE1A-22FE-2F96-B63BEFE57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Statutory assessments </a:t>
            </a:r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59DC3CA-25AF-1815-A447-43FEE3CE2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5482" y="455002"/>
            <a:ext cx="1704975" cy="438150"/>
          </a:xfrm>
          <a:prstGeom prst="rect">
            <a:avLst/>
          </a:prstGeom>
        </p:spPr>
      </p:pic>
      <p:pic>
        <p:nvPicPr>
          <p:cNvPr id="5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40A97C3-6D1A-373D-4AF7-0061D3F7E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4069" y="964590"/>
            <a:ext cx="1447800" cy="9429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A4D6AB-D01B-1F51-8F54-E01AFCA19FD4}"/>
              </a:ext>
            </a:extLst>
          </p:cNvPr>
          <p:cNvSpPr txBox="1"/>
          <p:nvPr/>
        </p:nvSpPr>
        <p:spPr>
          <a:xfrm>
            <a:off x="1980756" y="2391654"/>
            <a:ext cx="6128140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i="1" u="sng" dirty="0">
                <a:cs typeface="Calibri"/>
              </a:rPr>
              <a:t>Key stage 2 (Year 3,4 5 and 6)</a:t>
            </a:r>
          </a:p>
          <a:p>
            <a:endParaRPr lang="en-US" sz="2400" b="1" i="1" u="sng" dirty="0">
              <a:ea typeface="+mn-lt"/>
              <a:cs typeface="+mn-lt"/>
            </a:endParaRPr>
          </a:p>
          <a:p>
            <a:r>
              <a:rPr lang="en-US" sz="2400" b="1" i="1" dirty="0">
                <a:ea typeface="+mn-lt"/>
                <a:cs typeface="+mn-lt"/>
              </a:rPr>
              <a:t>Multiplication tables check (Year 4) - Term 6</a:t>
            </a:r>
            <a:endParaRPr lang="en-US" sz="2400" i="1" dirty="0">
              <a:ea typeface="+mn-lt"/>
              <a:cs typeface="+mn-lt"/>
            </a:endParaRPr>
          </a:p>
          <a:p>
            <a:endParaRPr lang="en-US" sz="2400" i="1" dirty="0">
              <a:ea typeface="+mn-lt"/>
              <a:cs typeface="+mn-lt"/>
            </a:endParaRPr>
          </a:p>
          <a:p>
            <a:r>
              <a:rPr lang="en-US" sz="2400" b="1" i="1" dirty="0">
                <a:cs typeface="Calibri"/>
              </a:rPr>
              <a:t>SATs (Year 6) - </a:t>
            </a:r>
            <a:r>
              <a:rPr lang="en-US" sz="2400" b="1" i="1" dirty="0" err="1">
                <a:cs typeface="Calibri"/>
              </a:rPr>
              <a:t>w.b.</a:t>
            </a:r>
            <a:r>
              <a:rPr lang="en-US" sz="2400" b="1" i="1" dirty="0">
                <a:cs typeface="Calibri"/>
              </a:rPr>
              <a:t> 8th May   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cs typeface="Calibri"/>
              </a:rPr>
              <a:t>Reading </a:t>
            </a:r>
            <a:endParaRPr lang="en-US" sz="2400" b="1" i="1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cs typeface="Calibri"/>
              </a:rPr>
              <a:t>Mathematics 1, 2 and 3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err="1">
                <a:cs typeface="Calibri"/>
              </a:rPr>
              <a:t>SPaG</a:t>
            </a:r>
            <a:r>
              <a:rPr lang="en-US" sz="2400" dirty="0">
                <a:cs typeface="Calibri"/>
              </a:rPr>
              <a:t> (Grammar and Spelling)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cs typeface="Calibri"/>
              </a:rPr>
              <a:t>Writing judgements from class work</a:t>
            </a:r>
          </a:p>
          <a:p>
            <a:endParaRPr lang="en-US" sz="2400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b="1" i="1" dirty="0">
              <a:cs typeface="Calibri"/>
            </a:endParaRPr>
          </a:p>
          <a:p>
            <a:endParaRPr lang="en-US" b="1" i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890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6A550-1B8A-D81E-1435-8CEB70B00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404664"/>
            <a:ext cx="7837350" cy="1338123"/>
          </a:xfrm>
        </p:spPr>
        <p:txBody>
          <a:bodyPr>
            <a:normAutofit/>
          </a:bodyPr>
          <a:lstStyle/>
          <a:p>
            <a:r>
              <a:rPr lang="en-US" dirty="0">
                <a:cs typeface="Calibri"/>
              </a:rPr>
              <a:t>Our 21/22 HIGHLIGHTS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5A313D-5B5C-7F8D-632F-21B230AC6480}"/>
              </a:ext>
            </a:extLst>
          </p:cNvPr>
          <p:cNvSpPr txBox="1"/>
          <p:nvPr/>
        </p:nvSpPr>
        <p:spPr>
          <a:xfrm>
            <a:off x="1475656" y="1916832"/>
            <a:ext cx="7256281" cy="40934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/>
              <a:t>Phonics Screening Check (Y1)</a:t>
            </a:r>
          </a:p>
          <a:p>
            <a:r>
              <a:rPr lang="en-US" sz="2000" dirty="0"/>
              <a:t>80% +  pass </a:t>
            </a:r>
          </a:p>
          <a:p>
            <a:endParaRPr lang="en-US" sz="2000" dirty="0"/>
          </a:p>
          <a:p>
            <a:r>
              <a:rPr lang="en-US" sz="2000" b="1" dirty="0"/>
              <a:t>SATS (Y2) </a:t>
            </a:r>
          </a:p>
          <a:p>
            <a:r>
              <a:rPr lang="en-US" sz="2000" dirty="0"/>
              <a:t>Higher than national average in Maths </a:t>
            </a:r>
          </a:p>
          <a:p>
            <a:r>
              <a:rPr lang="en-US" sz="2000" dirty="0"/>
              <a:t>Higher than national average in Reading </a:t>
            </a:r>
          </a:p>
          <a:p>
            <a:r>
              <a:rPr lang="en-US" sz="2000" dirty="0"/>
              <a:t>20% higher than national average in Writing</a:t>
            </a:r>
          </a:p>
          <a:p>
            <a:endParaRPr lang="en-US" sz="2000" dirty="0"/>
          </a:p>
          <a:p>
            <a:r>
              <a:rPr lang="en-US" sz="2000" b="1" dirty="0"/>
              <a:t>SATS (Y6) </a:t>
            </a:r>
            <a:r>
              <a:rPr lang="en-US" sz="2000" dirty="0"/>
              <a:t>  </a:t>
            </a:r>
            <a:endParaRPr lang="en-US" sz="2000" dirty="0">
              <a:cs typeface="Calibri"/>
            </a:endParaRPr>
          </a:p>
          <a:p>
            <a:r>
              <a:rPr lang="en-US" sz="2000" dirty="0">
                <a:cs typeface="Calibri"/>
              </a:rPr>
              <a:t>Over 10% higher than national average in Reading</a:t>
            </a:r>
          </a:p>
          <a:p>
            <a:r>
              <a:rPr lang="en-US" sz="2000" dirty="0">
                <a:cs typeface="Calibri"/>
              </a:rPr>
              <a:t>Higher than national average in Maths and Writing </a:t>
            </a:r>
          </a:p>
          <a:p>
            <a:r>
              <a:rPr lang="en-US" sz="2000" dirty="0">
                <a:cs typeface="Calibri"/>
              </a:rPr>
              <a:t>Over 10% higher than national average for RWM combined  </a:t>
            </a:r>
          </a:p>
          <a:p>
            <a:endParaRPr lang="en-US" sz="2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241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920" y="2274179"/>
            <a:ext cx="6857636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Thank you</a:t>
            </a:r>
            <a:r>
              <a:rPr lang="en-GB" dirty="0">
                <a:cs typeface="Calibri"/>
              </a:rPr>
              <a:t/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/>
            </a:r>
            <a:br>
              <a:rPr lang="en-GB" dirty="0">
                <a:cs typeface="Calibri"/>
              </a:rPr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Questions? 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9727" y="498726"/>
            <a:ext cx="3456384" cy="2635929"/>
          </a:xfrm>
          <a:prstGeom prst="rect">
            <a:avLst/>
          </a:prstGeom>
        </p:spPr>
      </p:pic>
      <p:pic>
        <p:nvPicPr>
          <p:cNvPr id="3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D3A5D7CE-B3F1-B287-0167-FDD4AF1F23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7454" y="3594877"/>
            <a:ext cx="2325518" cy="208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41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702">
      <a:dk1>
        <a:sysClr val="windowText" lastClr="000000"/>
      </a:dk1>
      <a:lt1>
        <a:sysClr val="window" lastClr="FFFFFF"/>
      </a:lt1>
      <a:dk2>
        <a:srgbClr val="012169"/>
      </a:dk2>
      <a:lt2>
        <a:srgbClr val="E7E6E6"/>
      </a:lt2>
      <a:accent1>
        <a:srgbClr val="9D7C2F"/>
      </a:accent1>
      <a:accent2>
        <a:srgbClr val="5268C2"/>
      </a:accent2>
      <a:accent3>
        <a:srgbClr val="0057B8"/>
      </a:accent3>
      <a:accent4>
        <a:srgbClr val="87674F"/>
      </a:accent4>
      <a:accent5>
        <a:srgbClr val="7D55C7"/>
      </a:accent5>
      <a:accent6>
        <a:srgbClr val="A6192E"/>
      </a:accent6>
      <a:hlink>
        <a:srgbClr val="0563C1"/>
      </a:hlink>
      <a:folHlink>
        <a:srgbClr val="954F72"/>
      </a:folHlink>
    </a:clrScheme>
    <a:fontScheme name="Custom 198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uskin Presentation Template.potx" id="{4CB9D5D2-16E4-4DF5-822E-05CF979C490B}" vid="{165CE769-43BE-4B17-9945-35EB8DABBBB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01CD060DF339478A05B999B6FEE0C7" ma:contentTypeVersion="18" ma:contentTypeDescription="Create a new document." ma:contentTypeScope="" ma:versionID="d5ca0b391a019912b20da1b416bd63f6">
  <xsd:schema xmlns:xsd="http://www.w3.org/2001/XMLSchema" xmlns:xs="http://www.w3.org/2001/XMLSchema" xmlns:p="http://schemas.microsoft.com/office/2006/metadata/properties" xmlns:ns2="ad8596aa-e365-4e5b-8c7f-85e3333b5b8f" xmlns:ns3="fba7c71b-4cb5-4608-b590-e0366af1ddc4" xmlns:ns4="ec87cb43-0188-430f-bc71-697e7eff618e" targetNamespace="http://schemas.microsoft.com/office/2006/metadata/properties" ma:root="true" ma:fieldsID="1b0bdb222e891e277bf5b3ffc3b8e243" ns2:_="" ns3:_="" ns4:_="">
    <xsd:import namespace="ad8596aa-e365-4e5b-8c7f-85e3333b5b8f"/>
    <xsd:import namespace="fba7c71b-4cb5-4608-b590-e0366af1ddc4"/>
    <xsd:import namespace="ec87cb43-0188-430f-bc71-697e7eff61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4:TaxCatchAll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8596aa-e365-4e5b-8c7f-85e3333b5b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1a8f0d49-de92-476d-8bc1-83e989f976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a7c71b-4cb5-4608-b590-e0366af1ddc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87cb43-0188-430f-bc71-697e7eff618e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ad7934a3-b5f9-467f-87e4-19f4abc1f5b2}" ma:internalName="TaxCatchAll" ma:showField="CatchAllData" ma:web="ec87cb43-0188-430f-bc71-697e7eff61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fba7c71b-4cb5-4608-b590-e0366af1ddc4">
      <UserInfo>
        <DisplayName>Mr C Cosgrove</DisplayName>
        <AccountId>166</AccountId>
        <AccountType/>
      </UserInfo>
      <UserInfo>
        <DisplayName>Mr J Beaven</DisplayName>
        <AccountId>18</AccountId>
        <AccountType/>
      </UserInfo>
    </SharedWithUsers>
    <lcf76f155ced4ddcb4097134ff3c332f xmlns="ad8596aa-e365-4e5b-8c7f-85e3333b5b8f">
      <Terms xmlns="http://schemas.microsoft.com/office/infopath/2007/PartnerControls"/>
    </lcf76f155ced4ddcb4097134ff3c332f>
    <TaxCatchAll xmlns="ec87cb43-0188-430f-bc71-697e7eff618e" xsi:nil="true"/>
  </documentManagement>
</p:properties>
</file>

<file path=customXml/itemProps1.xml><?xml version="1.0" encoding="utf-8"?>
<ds:datastoreItem xmlns:ds="http://schemas.openxmlformats.org/officeDocument/2006/customXml" ds:itemID="{B9E78100-97BD-4B80-BDFE-4801EEED9D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7C1F97B-4015-49E4-9C6B-28EE75B306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8596aa-e365-4e5b-8c7f-85e3333b5b8f"/>
    <ds:schemaRef ds:uri="fba7c71b-4cb5-4608-b590-e0366af1ddc4"/>
    <ds:schemaRef ds:uri="ec87cb43-0188-430f-bc71-697e7eff61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B751C25-3CD4-406D-A2F8-5F4E66216D69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terms/"/>
    <ds:schemaRef ds:uri="http://purl.org/dc/elements/1.1/"/>
    <ds:schemaRef ds:uri="http://www.w3.org/XML/1998/namespace"/>
    <ds:schemaRef ds:uri="http://schemas.openxmlformats.org/package/2006/metadata/core-properties"/>
    <ds:schemaRef ds:uri="fba7c71b-4cb5-4608-b590-e0366af1ddc4"/>
    <ds:schemaRef ds:uri="64c26e61-d614-485a-a94a-5f3d4ae9c65a"/>
    <ds:schemaRef ds:uri="ad8596aa-e365-4e5b-8c7f-85e3333b5b8f"/>
    <ds:schemaRef ds:uri="ec87cb43-0188-430f-bc71-697e7eff618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Ruskin Presentation Template</Template>
  <TotalTime>302</TotalTime>
  <Words>470</Words>
  <Application>Microsoft Office PowerPoint</Application>
  <PresentationFormat>On-screen Show (4:3)</PresentationFormat>
  <Paragraphs>79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Moving through the school Teacher judgements and parent meetings  </vt:lpstr>
      <vt:lpstr>Discussing progress </vt:lpstr>
      <vt:lpstr>Children needing extra support  (EYFS - class based support) (Y1 - 6 PiXL interventions)</vt:lpstr>
      <vt:lpstr>Learning pathway </vt:lpstr>
      <vt:lpstr>Parents evening / Reports </vt:lpstr>
      <vt:lpstr>Statutory assessments </vt:lpstr>
      <vt:lpstr>Taking part in the statutory assessments </vt:lpstr>
      <vt:lpstr>Statutory assessments </vt:lpstr>
      <vt:lpstr>Our 21/22 HIGHLIGHTS</vt:lpstr>
      <vt:lpstr>Thank you     Questions? </vt:lpstr>
    </vt:vector>
  </TitlesOfParts>
  <Company>The Priory Federation of Academies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H Morgan</dc:creator>
  <cp:lastModifiedBy>Mr C Cosgrove</cp:lastModifiedBy>
  <cp:revision>329</cp:revision>
  <cp:lastPrinted>2019-02-04T14:40:53Z</cp:lastPrinted>
  <dcterms:created xsi:type="dcterms:W3CDTF">2019-02-04T14:20:02Z</dcterms:created>
  <dcterms:modified xsi:type="dcterms:W3CDTF">2022-11-30T14:05:33Z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0x010100B601CD060DF339478A05B999B6FEE0C7</vt:lpwstr>
  </property>
  <property fmtid="{D5CDD505-2E9C-101B-9397-08002B2CF9AE}" pid="3" name="MediaServiceImageTags">
    <vt:lpwstr/>
  </property>
</Properties>
</file>